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0952" y="0"/>
            <a:ext cx="6858000" cy="6858000"/>
          </a:xfrm>
          <a:prstGeom prst="ellipse">
            <a:avLst/>
          </a:prstGeom>
          <a:solidFill>
            <a:srgbClr val="0E7490">
              <a:alpha val="18000"/>
            </a:srgbClr>
          </a:solidFill>
          <a:ln w="12700">
            <a:solidFill>
              <a:srgbClr val="0E7490">
                <a:alpha val="4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55448"/>
            <a:ext cx="6702552" cy="6702552"/>
          </a:xfrm>
          <a:prstGeom prst="ellipse">
            <a:avLst/>
          </a:prstGeom>
          <a:solidFill>
            <a:srgbClr val="1E3A5F">
              <a:alpha val="20000"/>
            </a:srgbClr>
          </a:solidFill>
          <a:ln w="12700">
            <a:solidFill>
              <a:srgbClr val="333333">
                <a:alpha val="4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411480"/>
            <a:ext cx="1371600" cy="1371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5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388" y="589788"/>
            <a:ext cx="1014984" cy="10149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260604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PYTHON AUTOMATION  ·  LIVE CODING WORKSHOP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31520" y="2971800"/>
            <a:ext cx="10698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50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Simple File Organizer</a:t>
            </a:r>
            <a:endParaRPr lang="en-US" sz="5000" dirty="0"/>
          </a:p>
        </p:txBody>
      </p:sp>
      <p:sp>
        <p:nvSpPr>
          <p:cNvPr id="8" name="Text 5"/>
          <p:cNvSpPr/>
          <p:nvPr/>
        </p:nvSpPr>
        <p:spPr>
          <a:xfrm>
            <a:off x="731520" y="434340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Auto-sort files into folders by extension — safely, and configurably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31520" y="5257800"/>
            <a:ext cx="1559052" cy="512064"/>
          </a:xfrm>
          <a:prstGeom prst="roundRect">
            <a:avLst>
              <a:gd name="adj" fmla="val 17857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1520" y="5257800"/>
            <a:ext cx="1559052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~45 minutes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491740" y="5257800"/>
            <a:ext cx="1943100" cy="512064"/>
          </a:xfrm>
          <a:prstGeom prst="roundRect">
            <a:avLst>
              <a:gd name="adj" fmla="val 17857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491740" y="5257800"/>
            <a:ext cx="194310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Beginner Python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636008" y="5257800"/>
            <a:ext cx="2423160" cy="512064"/>
          </a:xfrm>
          <a:prstGeom prst="roundRect">
            <a:avLst>
              <a:gd name="adj" fmla="val 17857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636008" y="5257800"/>
            <a:ext cx="242316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Hands-on walkthrough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WHAT YOU'LL MASTER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749808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Learning Outcomes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920240"/>
            <a:ext cx="502920" cy="502920"/>
          </a:xfrm>
          <a:prstGeom prst="ellipse">
            <a:avLst/>
          </a:prstGeom>
          <a:solidFill>
            <a:srgbClr val="58A6FF">
              <a:alpha val="18000"/>
            </a:srgbClr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8A6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⚙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578608"/>
            <a:ext cx="239572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Config-Driven Design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31520" y="3108960"/>
            <a:ext cx="239572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settings.json drives every rule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Extension → category mapping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hardcoded paths or folders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55848" y="1920240"/>
            <a:ext cx="502920" cy="502920"/>
          </a:xfrm>
          <a:prstGeom prst="ellipse">
            <a:avLst/>
          </a:prstGeom>
          <a:solidFill>
            <a:srgbClr val="3FB950">
              <a:alpha val="18000"/>
            </a:srgbClr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55848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3FB9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⇄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55848" y="2578608"/>
            <a:ext cx="239572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Safe File Moves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355848" y="3108960"/>
            <a:ext cx="239572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Collision-safe renaming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Dry-run preview mode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Hidden &amp; system files skipped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980176" y="1920240"/>
            <a:ext cx="502920" cy="502920"/>
          </a:xfrm>
          <a:prstGeom prst="ellipse">
            <a:avLst/>
          </a:prstGeom>
          <a:solidFill>
            <a:srgbClr val="22D3EE">
              <a:alpha val="18000"/>
            </a:srgbClr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80176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▶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980176" y="2578608"/>
            <a:ext cx="239572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CLI &amp; Automation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5980176" y="3108960"/>
            <a:ext cx="239572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argparse-driven CLI flags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Optional real-time watcher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launchd scheduling on macOS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604504" y="1920240"/>
            <a:ext cx="502920" cy="502920"/>
          </a:xfrm>
          <a:prstGeom prst="ellipse">
            <a:avLst/>
          </a:prstGeom>
          <a:solidFill>
            <a:srgbClr val="F0883E">
              <a:alpha val="18000"/>
            </a:srgbClr>
          </a:solidFill>
          <a:ln w="12700">
            <a:solidFill>
              <a:srgbClr val="F0883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04504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0883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✓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604504" y="2578608"/>
            <a:ext cx="2395728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Real-World Testing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8604504" y="3108960"/>
            <a:ext cx="2395728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Mixed-extension test fixtures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Idempotent re-run verified</a:t>
            </a:r>
            <a:endParaRPr lang="en-US" sz="1150" dirty="0"/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SzPct val="100000"/>
              <a:buChar char="•"/>
            </a:pPr>
            <a:r>
              <a:rPr lang="en-US" sz="115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Logged, auditable output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31520" y="5349240"/>
            <a:ext cx="10728655" cy="868680"/>
          </a:xfrm>
          <a:prstGeom prst="roundRect">
            <a:avLst>
              <a:gd name="adj" fmla="val 6316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" y="5349240"/>
            <a:ext cx="1018001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By the end of this session you'll have a working, tested Python tool that automatically sorts any folder by file extension — and you'll know exactly how every line of it works.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2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JOURNEY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Your Build Roadmap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731520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22D3EE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31520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D111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04672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D111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The</a:t>
            </a:r>
            <a:endParaRPr lang="en-US" sz="11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D1117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Problem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2351989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2553157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553157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2626309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settings.json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4173626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4374794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374794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447946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Core</a:t>
            </a:r>
            <a:endParaRPr lang="en-US" sz="11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Engine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5995264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6196432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196432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269584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organizer.py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7816901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22" name="Shape 19"/>
          <p:cNvSpPr/>
          <p:nvPr/>
        </p:nvSpPr>
        <p:spPr>
          <a:xfrm>
            <a:off x="8018069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018069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8091221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watch.py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9638538" y="2377440"/>
            <a:ext cx="201168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›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9839706" y="2377440"/>
            <a:ext cx="1620469" cy="1188720"/>
          </a:xfrm>
          <a:prstGeom prst="roundRect">
            <a:avLst>
              <a:gd name="adj" fmla="val 6154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9839706" y="2487168"/>
            <a:ext cx="1620469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9912858" y="2761488"/>
            <a:ext cx="1474165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Automate</a:t>
            </a:r>
            <a:endParaRPr lang="en-US" sz="1150" dirty="0"/>
          </a:p>
          <a:p>
            <a:pPr algn="ctr"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&amp; Ship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731520" y="4206240"/>
            <a:ext cx="10728655" cy="1371600"/>
          </a:xfrm>
          <a:prstGeom prst="roundRect">
            <a:avLst>
              <a:gd name="adj" fmla="val 4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051560" y="4206240"/>
            <a:ext cx="10088575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b="1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Two files, one shared engine.  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organizer.py and watch.py both import organizer_core.py — so the sorting rules only ever live in one place. Keep this in mind: every slide from here maps to one box on this roadmap.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BEGINNER CONCEPT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Why Organize Files Automatically?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Foundations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the everyday problem this whole project solves.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2834640"/>
          </a:xfrm>
          <a:prstGeom prst="roundRect">
            <a:avLst>
              <a:gd name="adj" fmla="val 1935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~/Downloads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ls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invoice_final_v2.pdf     song.mp3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photo2934.HEIC           Untitled.txt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installer.dmg            report(3).docx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screenshot 2026-08-11.png budget.xlsx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archive.zip               notes.md</a:t>
            </a:r>
            <a:endParaRPr lang="en-US" sz="13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50" i="1" dirty="0">
                <a:solidFill>
                  <a:srgbClr val="F851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...47 more files, no structure at all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F0883E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PROBLEM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Downloads and Desktop folders mix photos, PDFs, installers, and code — dragging each one into place by hand is slow and easy to skip.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GOAL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script that scans a folder once, groups files by extension into subfolders, and never overwrites or loses a file while doing it.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FOUNDATIONS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Project Structure &amp; File Roles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 Files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how the pieces fit together before we open any code.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017520"/>
          </a:xfrm>
          <a:prstGeom prst="roundRect">
            <a:avLst>
              <a:gd name="adj" fmla="val 181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project tree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400" b="1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simple-file-organizer/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settings.json      # configuration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organizer_core.py  # shared engine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organizer.py       # one-off CLI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├── watch.py           # optional watcher</a:t>
            </a:r>
            <a:endParaRPr lang="en-US" sz="14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4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└── README.md          # usage + setup docs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organizer_core.py holds every rule: config loading, categorizing, moving, logging. Nothing else duplicates that logic.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organizer.py</a:t>
            </a:r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and </a:t>
            </a:r>
            <a:pPr indent="0" marL="0">
              <a:lnSpc>
                <a:spcPct val="118000"/>
              </a:lnSpc>
              <a:buNone/>
            </a:pPr>
            <a:r>
              <a:rPr lang="en-US" sz="1350" b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watch.py</a:t>
            </a:r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 both import organizer_core — a bug fix in one place fixes both entry points.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1 · HANDS-ON STEP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Configuring settings.json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01 · Configure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Understand every field that controls how sorting behaves.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200400"/>
          </a:xfrm>
          <a:prstGeom prst="roundRect">
            <a:avLst>
              <a:gd name="adj" fmla="val 1714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settings.json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"target_folder": "~/Downloads",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"dry_run": false,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"skip_hidden_files": true,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"others_folder_name": "Others",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"log_file": "organizer.log",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"categories": {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"Images": ["jpg","png","gif",...],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"Documents": ["pdf","doc","md",...]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Nothing is hardcoded in Python. target_folder, dry_run, and the whole extension → category map all live in this one JSON file.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F0883E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PRECAUTION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Any extension not listed in categories falls back to a single Others folder — nothing is ever silently dropped.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2 · CORE ENGINE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Loading Settings into Python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02 · Core Engine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Turn the JSON file into a ready-to-use Settings object.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200400"/>
          </a:xfrm>
          <a:prstGeom prst="roundRect">
            <a:avLst>
              <a:gd name="adj" fmla="val 1714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organizer_core.py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load_settings(config_path, overrides=None):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with open(config_path) as f: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raw = json.load(f)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overrides = overrides or {}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raw.update({k: v for k, v in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overrides.items() if v is not None})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target_folder = Path(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os.path.expanduser(raw["target_folder"]))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Settings(target_folder=target_folder, ...)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load_settings() reads the JSON, expands ~ in paths, then layers CLI overrides (--target) on top before building the Settings object.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__post_init__ flattens categories into one ext → category lookup dict, so category_for() is an instant O(1) lookup.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3 · CORE ENGINE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Deciding Where a File Goes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02 · Core Engine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 function answers: which folder does this file belong in?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2834640"/>
          </a:xfrm>
          <a:prstGeom prst="roundRect">
            <a:avLst>
              <a:gd name="adj" fmla="val 1935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organizer_core.py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category_for(self, filename):</a:t>
            </a:r>
            <a:endParaRPr lang="en-US" sz="13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ext = Path(filename).suffix.lower()</a:t>
            </a:r>
            <a:endParaRPr lang="en-US" sz="13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.lstrip(".")</a:t>
            </a:r>
            <a:endParaRPr lang="en-US" sz="13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not ext:</a:t>
            </a:r>
            <a:endParaRPr lang="en-US" sz="13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self.others_folder_name</a:t>
            </a:r>
            <a:endParaRPr lang="en-US" sz="13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self.ext_to_category.get(</a:t>
            </a:r>
            <a:endParaRPr lang="en-US" sz="13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3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ext, self.others_folder_name)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photo.PNG and photo.png both match — the extension is always lowercased before the lookup.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F85149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F851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 CASE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extension at all (a file simply named noext)? Falls straight to Others — never crashes, never gets skipped.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4 · CORE ENGINE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Scanning a Folder Safely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02 · Core Engine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Find candidate files without touching anything already sorted.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017520"/>
          </a:xfrm>
          <a:prstGeom prst="roundRect">
            <a:avLst>
              <a:gd name="adj" fmla="val 181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organizer_core.py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_iter_candidate_files(settings):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with os.scandir(settings.target_folder)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as it: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for entry in it: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not entry.is_file(): continue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name in category_folder_names: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continue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skip_hidden and name.startswith('.'):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continue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yield Path(entry.path)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F0883E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PRECAUTION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os.scandir() only looks at the top level — no recursion — so files already sorted into category folders are left completely alone.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Directories, hidden dotfiles, settings.json, and the log file are all filtered out before a single file gets categorized.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5 · CORE ENGINE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Moving Files Without Overwriting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02 · Core Engine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Guarantee no file is ever silently lost or replaced.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200400"/>
          </a:xfrm>
          <a:prstGeom prst="roundRect">
            <a:avLst>
              <a:gd name="adj" fmla="val 1714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organizer_core.py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 _unique_destination(dest_dir, filename):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candidate = dest_dir / filename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not candidate.exists(): return candidate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stem, suffix = Path(filename).stem, ...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counter = 1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while True: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candidate = dest_dir / f"{stem} ({counter}){suffix}"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not candidate.exists(): return candidate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counter += 1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F0883E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PRECAUTION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dup.txt landing where dup.txt already exists becomes dup (1).txt — the original file is never touched.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organize() only calls mkdir() and shutil.move() when dry_run is False — a preview run truly touches nothing.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6 · CORE ENGINE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Logging Every Move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02 · Core Engine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Keep an auditable record of exactly what happened.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017520"/>
          </a:xfrm>
          <a:prstGeom prst="roundRect">
            <a:avLst>
              <a:gd name="adj" fmla="val 181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organizer.log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[2026-08-19T11:29:21] DRY-RUN: photo.jpg -&gt; Images/photo.jpg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[2026-08-19T11:29:28] MOVED: photo.jpg -&gt; Images/photo.jpg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[2026-08-19T11:29:28] MOVED: dup.txt -&gt; Documents/dup (1).txt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[2026-08-19T11:29:28] MOVED: report.pdf -&gt; Documents/report.pdf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F8514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[2026-08-19T11:29:28] ERROR: locked.dmg: Permission denied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_write_log() appends a timestamped line per file, tagged DRY-RUN, MOVED, or ERROR — nothing overwrites previous runs.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ILLUSTRATION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print_summary() mirrors the same data to the terminal as per-category counts, so you get instant feedback too.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7 · HANDS-ON STEP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organizer.py: The CLI Entry Point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03 · Run It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Wrap the engine in a friendly command you actually run.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200400"/>
          </a:xfrm>
          <a:prstGeom prst="roundRect">
            <a:avLst>
              <a:gd name="adj" fmla="val 1714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organizer.py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parser.add_argument("--config", default=...)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parser.add_argument("--target", default=None)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parser.add_argument("--dry-run", action="store_true")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args = parser.parse_args()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settings = load_settings(args.config,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overrides={"target_folder": args.target})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 = organize(settings,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dry_run_override=args.dry_run)</a:t>
            </a:r>
            <a:endParaRPr lang="en-US" sz="12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print_summary(result)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organizer.py is a thin wrapper — argparse in, organizer_core out. No sorting logic lives in this file.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3FB950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TRY IT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b="1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python3 organizer.py --dry-run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8 · LIVE DEMO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Dry-Run vs. Real Run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03 · Run It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 the exact same script preview a plan, then execute it.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5257800" cy="3566160"/>
          </a:xfrm>
          <a:prstGeom prst="roundRect">
            <a:avLst>
              <a:gd name="adj" fmla="val 153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2148840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--dry-run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4562856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python3 organizer.py --dry-run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DRY RUN (no files touched) ---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Would move: photo.jpg -&gt; Images/photo.jpg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Would move: report.pdf -&gt; Documents/report.pdf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Would move: dup.txt -&gt; Documents/dup (1).txt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Would move: song.mp3 -&gt; Audio/song.mp3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b="1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Summary: 9 categories, 0 changes made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355080" y="2468880"/>
            <a:ext cx="5349240" cy="3566160"/>
          </a:xfrm>
          <a:prstGeom prst="roundRect">
            <a:avLst>
              <a:gd name="adj" fmla="val 1538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61111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8" name="Shape 15"/>
          <p:cNvSpPr/>
          <p:nvPr/>
        </p:nvSpPr>
        <p:spPr>
          <a:xfrm>
            <a:off x="683056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9" name="Shape 16"/>
          <p:cNvSpPr/>
          <p:nvPr/>
        </p:nvSpPr>
        <p:spPr>
          <a:xfrm>
            <a:off x="705002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20" name="Text 17"/>
          <p:cNvSpPr/>
          <p:nvPr/>
        </p:nvSpPr>
        <p:spPr>
          <a:xfrm>
            <a:off x="7863840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real run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6702552" y="3035808"/>
            <a:ext cx="4654296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python3 organizer.py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DONE ---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Moved: photo.jpg -&gt; Images/photo.jpg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Moved: report.pdf -&gt; Documents/report.pdf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Moved: dup.txt -&gt; Documents/dup (1).txt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Moved: song.mp3 -&gt; Audio/song.mp3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...</a:t>
            </a:r>
            <a:endParaRPr lang="en-US" sz="115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150" b="1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Summary: 9 categories, 13 files sorted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9 · HANDS-ON STEP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watch.py: Continuous Mode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04 · Automate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Sort new files the moment they land — no re-running needed.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31520" y="2468880"/>
            <a:ext cx="6281928" cy="3200400"/>
          </a:xfrm>
          <a:prstGeom prst="roundRect">
            <a:avLst>
              <a:gd name="adj" fmla="val 1714"/>
            </a:avLst>
          </a:prstGeom>
          <a:solidFill>
            <a:srgbClr val="0D1117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987552" y="2715768"/>
            <a:ext cx="128016" cy="128016"/>
          </a:xfrm>
          <a:prstGeom prst="ellipse">
            <a:avLst/>
          </a:prstGeom>
          <a:solidFill>
            <a:srgbClr val="F85149"/>
          </a:solidFill>
          <a:ln/>
        </p:spPr>
      </p:sp>
      <p:sp>
        <p:nvSpPr>
          <p:cNvPr id="12" name="Shape 9"/>
          <p:cNvSpPr/>
          <p:nvPr/>
        </p:nvSpPr>
        <p:spPr>
          <a:xfrm>
            <a:off x="1207008" y="2715768"/>
            <a:ext cx="128016" cy="128016"/>
          </a:xfrm>
          <a:prstGeom prst="ellipse">
            <a:avLst/>
          </a:prstGeom>
          <a:solidFill>
            <a:srgbClr val="F0883E"/>
          </a:solidFill>
          <a:ln/>
        </p:spPr>
      </p:sp>
      <p:sp>
        <p:nvSpPr>
          <p:cNvPr id="13" name="Shape 10"/>
          <p:cNvSpPr/>
          <p:nvPr/>
        </p:nvSpPr>
        <p:spPr>
          <a:xfrm>
            <a:off x="1426464" y="2715768"/>
            <a:ext cx="128016" cy="128016"/>
          </a:xfrm>
          <a:prstGeom prst="ellipse">
            <a:avLst/>
          </a:prstGeom>
          <a:solidFill>
            <a:srgbClr val="3FB950"/>
          </a:solidFill>
          <a:ln/>
        </p:spPr>
      </p:sp>
      <p:sp>
        <p:nvSpPr>
          <p:cNvPr id="14" name="Text 11"/>
          <p:cNvSpPr/>
          <p:nvPr/>
        </p:nvSpPr>
        <p:spPr>
          <a:xfrm>
            <a:off x="3172968" y="2615184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5B647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watch.py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1078992" y="3035808"/>
            <a:ext cx="558698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SortOnCreate(FileSystemEventHandler):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 _handle(self, path):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time.sleep(SETTLE_SECONDS)  # 2.0s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not Path(path).exists(): return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3FB95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result = organize(self.settings)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 on_created(self, event):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not event.is_directory:</a:t>
            </a:r>
            <a:endParaRPr lang="en-US" sz="1200" dirty="0"/>
          </a:p>
          <a:p>
            <a:pPr indent="0" marL="0">
              <a:lnSpc>
                <a:spcPct val="132000"/>
              </a:lnSpc>
              <a:buNone/>
            </a:pPr>
            <a:r>
              <a:rPr lang="en-US" sz="1200" dirty="0">
                <a:solidFill>
                  <a:srgbClr val="E6EDF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self._handle(event.src_path)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251192" y="246888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51192" y="2468880"/>
            <a:ext cx="64008" cy="1508760"/>
          </a:xfrm>
          <a:prstGeom prst="rect">
            <a:avLst/>
          </a:prstGeom>
          <a:solidFill>
            <a:srgbClr val="58A6FF"/>
          </a:solidFill>
          <a:ln/>
        </p:spPr>
      </p:sp>
      <p:sp>
        <p:nvSpPr>
          <p:cNvPr id="18" name="Text 15"/>
          <p:cNvSpPr/>
          <p:nvPr/>
        </p:nvSpPr>
        <p:spPr>
          <a:xfrm>
            <a:off x="7525512" y="262432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58A6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EXPLAIN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525512" y="292608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Built on the watchdog library. Every event calls the exact same organize() from organizer_core — same rules, same safety.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7251192" y="4160520"/>
            <a:ext cx="3721608" cy="1508760"/>
          </a:xfrm>
          <a:prstGeom prst="rect">
            <a:avLst/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251192" y="4160520"/>
            <a:ext cx="64008" cy="1508760"/>
          </a:xfrm>
          <a:prstGeom prst="rect">
            <a:avLst/>
          </a:prstGeom>
          <a:solidFill>
            <a:srgbClr val="F0883E"/>
          </a:solidFill>
          <a:ln/>
        </p:spPr>
      </p:sp>
      <p:sp>
        <p:nvSpPr>
          <p:cNvPr id="22" name="Text 19"/>
          <p:cNvSpPr/>
          <p:nvPr/>
        </p:nvSpPr>
        <p:spPr>
          <a:xfrm>
            <a:off x="7525512" y="4315968"/>
            <a:ext cx="3218688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F0883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PRECAUTION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7525512" y="4617720"/>
            <a:ext cx="3218688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2-second settle delay avoids grabbing a file mid-download — it waits, then checks the file still exists.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PHASE 10 · DEPLOY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31520" y="749808"/>
            <a:ext cx="69494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Automating It: Two Options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8351215" y="530352"/>
            <a:ext cx="3108960" cy="457200"/>
          </a:xfrm>
          <a:prstGeom prst="roundRect">
            <a:avLst>
              <a:gd name="adj" fmla="val 50000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552383" y="694944"/>
            <a:ext cx="128016" cy="128016"/>
          </a:xfrm>
          <a:prstGeom prst="ellipse">
            <a:avLst/>
          </a:prstGeom>
          <a:solidFill>
            <a:srgbClr val="22D3EE"/>
          </a:solidFill>
          <a:ln/>
        </p:spPr>
      </p:sp>
      <p:sp>
        <p:nvSpPr>
          <p:cNvPr id="8" name="Text 5"/>
          <p:cNvSpPr/>
          <p:nvPr/>
        </p:nvSpPr>
        <p:spPr>
          <a:xfrm>
            <a:off x="8790127" y="53035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8B9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Stage 04 · Automate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731520" y="1810512"/>
            <a:ext cx="10728655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Objective   </a:t>
            </a:r>
            <a:pPr indent="0" marL="0">
              <a:buNone/>
            </a:pPr>
            <a:r>
              <a:rPr lang="en-US" sz="1450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Neither option runs unless you register it yourself.</a:t>
            </a:r>
            <a:endParaRPr lang="en-US" sz="14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423160"/>
          <a:ext cx="10728655" cy="3017520"/>
        </p:xfrm>
        <a:graphic>
          <a:graphicData uri="http://schemas.openxmlformats.org/drawingml/2006/table">
            <a:tbl>
              <a:tblPr/>
              <a:tblGrid>
                <a:gridCol w="1920240"/>
                <a:gridCol w="4315968"/>
                <a:gridCol w="4315968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E6EDF3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Option A · Periodic (launchd)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B2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E6EDF3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Option B · Watchdog (real-time)</a:t>
                      </a:r>
                      <a:endParaRPr lang="en-US" sz="130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B26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8B95A5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Trigger</a:t>
                      </a: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Every N minutes (StartInterval)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Instantly, on file-system event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8B95A5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Dependencies</a:t>
                      </a: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None — stdlib only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F0883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✗  pip install watchdog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8B95A5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Setup effort</a:t>
                      </a: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One plist file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F0883E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✗  plist + KeepAlive daemon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8B95A5"/>
                          </a:solidFill>
                          <a:latin typeface="Segoe UI Semibold" pitchFamily="34" charset="0"/>
                          <a:ea typeface="Segoe UI Semibold" pitchFamily="34" charset="-122"/>
                          <a:cs typeface="Segoe UI Semibold" pitchFamily="34" charset="-120"/>
                        </a:rPr>
                        <a:t>Best for</a:t>
                      </a:r>
                      <a:endParaRPr lang="en-US" sz="1250" dirty="0">
                        <a:latin typeface="Segoe UI Semibold" charset="0"/>
                        <a:ea typeface="Segoe UI Semibold" charset="0"/>
                        <a:cs typeface="Segoe UI Semibold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“Good enough” tidying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3FB950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✓  Real-time sorting needs</a:t>
                      </a:r>
                      <a:endParaRPr lang="en-US" sz="12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32C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1117"/>
                    </a:solidFill>
                  </a:tcPr>
                </a:tc>
              </a:tr>
            </a:tbl>
          </a:graphicData>
        </a:graphic>
      </p:graphicFrame>
      <p:sp>
        <p:nvSpPr>
          <p:cNvPr id="11" name="Text 7"/>
          <p:cNvSpPr/>
          <p:nvPr/>
        </p:nvSpPr>
        <p:spPr>
          <a:xfrm>
            <a:off x="731520" y="5623560"/>
            <a:ext cx="1072865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Only run one option at a time for a given folder — running both would sort the same folder twice.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38912"/>
            <a:ext cx="7315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MISSION ACCOMPLISHED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31520" y="749808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Tested &amp; Verified — Done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920240"/>
            <a:ext cx="502920" cy="502920"/>
          </a:xfrm>
          <a:prstGeom prst="ellipse">
            <a:avLst/>
          </a:prstGeom>
          <a:solidFill>
            <a:srgbClr val="58A6FF">
              <a:alpha val="18000"/>
            </a:srgbClr>
          </a:solidFill>
          <a:ln w="12700">
            <a:solidFill>
              <a:srgbClr val="58A6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8A6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◎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578608"/>
            <a:ext cx="23957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Dry-Run Safe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31520" y="3035808"/>
            <a:ext cx="23957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Preview mode touches zero files, verified against a live folder.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55848" y="1920240"/>
            <a:ext cx="502920" cy="502920"/>
          </a:xfrm>
          <a:prstGeom prst="ellipse">
            <a:avLst/>
          </a:prstGeom>
          <a:solidFill>
            <a:srgbClr val="3FB950">
              <a:alpha val="18000"/>
            </a:srgbClr>
          </a:solidFill>
          <a:ln w="12700">
            <a:solidFill>
              <a:srgbClr val="3FB95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55848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3FB95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↻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355848" y="2578608"/>
            <a:ext cx="23957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Idempotent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355848" y="3035808"/>
            <a:ext cx="23957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Re-running after a sort finds nothing left to move.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980176" y="1920240"/>
            <a:ext cx="502920" cy="502920"/>
          </a:xfrm>
          <a:prstGeom prst="ellipse">
            <a:avLst/>
          </a:prstGeom>
          <a:solidFill>
            <a:srgbClr val="F0883E">
              <a:alpha val="18000"/>
            </a:srgbClr>
          </a:solidFill>
          <a:ln w="12700">
            <a:solidFill>
              <a:srgbClr val="F0883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80176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0883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⌥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980176" y="2578608"/>
            <a:ext cx="23957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Collision-Safe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80176" y="3035808"/>
            <a:ext cx="23957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Same-name files rename to (1), (2) — never overwritten.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604504" y="1920240"/>
            <a:ext cx="502920" cy="502920"/>
          </a:xfrm>
          <a:prstGeom prst="ellipse">
            <a:avLst/>
          </a:prstGeom>
          <a:solidFill>
            <a:srgbClr val="22D3EE">
              <a:alpha val="18000"/>
            </a:srgbClr>
          </a:solidFill>
          <a:ln w="12700">
            <a:solidFill>
              <a:srgbClr val="22D3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604504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22D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◈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8604504" y="2578608"/>
            <a:ext cx="2395728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Hidden Files Skipped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604504" y="3035808"/>
            <a:ext cx="2395728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Dotfiles and config files are never swept up.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5349240"/>
            <a:ext cx="10728655" cy="868680"/>
          </a:xfrm>
          <a:prstGeom prst="roundRect">
            <a:avLst>
              <a:gd name="adj" fmla="val 6316"/>
            </a:avLst>
          </a:prstGeom>
          <a:solidFill>
            <a:srgbClr val="151B26"/>
          </a:solidFill>
          <a:ln w="12700">
            <a:solidFill>
              <a:srgbClr val="232C3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49240"/>
            <a:ext cx="10728655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6EDF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 objective from today's class — covered, end to end.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10774375" y="5760720"/>
            <a:ext cx="685800" cy="6858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23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63529" y="5849874"/>
            <a:ext cx="507492" cy="50749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11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0952" y="0"/>
            <a:ext cx="6858000" cy="6858000"/>
          </a:xfrm>
          <a:prstGeom prst="ellipse">
            <a:avLst/>
          </a:prstGeom>
          <a:solidFill>
            <a:srgbClr val="0E7490">
              <a:alpha val="18000"/>
            </a:srgbClr>
          </a:solidFill>
          <a:ln w="12700">
            <a:solidFill>
              <a:srgbClr val="0E7490">
                <a:alpha val="4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55448"/>
            <a:ext cx="6702552" cy="6702552"/>
          </a:xfrm>
          <a:prstGeom prst="ellipse">
            <a:avLst/>
          </a:prstGeom>
          <a:solidFill>
            <a:srgbClr val="1E3A5F">
              <a:alpha val="20000"/>
            </a:srgbClr>
          </a:solidFill>
          <a:ln w="12700">
            <a:solidFill>
              <a:srgbClr val="333333">
                <a:alpha val="4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318608" y="822960"/>
            <a:ext cx="1554480" cy="155448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32C3B"/>
            </a:solidFill>
            <a:prstDash val="solid"/>
          </a:ln>
        </p:spPr>
      </p:sp>
      <p:pic>
        <p:nvPicPr>
          <p:cNvPr id="5" name="Image 0" descr="/tmp/work/assets/lejiend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0690" y="1025042"/>
            <a:ext cx="1150315" cy="115031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0" y="2606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spc="300" kern="0" dirty="0">
                <a:solidFill>
                  <a:srgbClr val="22D3E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YOU SHIPPED IT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0" y="2971800"/>
            <a:ext cx="1219169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200" b="1" dirty="0">
                <a:solidFill>
                  <a:srgbClr val="E6EDF3"/>
                </a:solidFill>
                <a:latin typeface="Segoe UI Semibold" pitchFamily="34" charset="0"/>
                <a:ea typeface="Segoe UI Semibold" pitchFamily="34" charset="-122"/>
                <a:cs typeface="Segoe UI Semibold" pitchFamily="34" charset="-120"/>
              </a:rPr>
              <a:t>From Messy to Managed</a:t>
            </a:r>
            <a:endParaRPr lang="en-US" sz="4200" dirty="0"/>
          </a:p>
        </p:txBody>
      </p:sp>
      <p:sp>
        <p:nvSpPr>
          <p:cNvPr id="8" name="Text 5"/>
          <p:cNvSpPr/>
          <p:nvPr/>
        </p:nvSpPr>
        <p:spPr>
          <a:xfrm>
            <a:off x="1523848" y="41148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8B95A5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Your files now sort themselves — by extension, safely, on your terms.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523848" y="48463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B647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Homework: add a “Recent” category and re-run with --dry-run first. See you next class.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2026-08-19T12:57:15Z</dcterms:created>
  <dcterms:modified xsi:type="dcterms:W3CDTF">2026-08-19T12:57:15Z</dcterms:modified>
</cp:coreProperties>
</file>